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7" r:id="rId3"/>
  </p:sldMasterIdLst>
  <p:notesMasterIdLst>
    <p:notesMasterId r:id="rId5"/>
  </p:notesMasterIdLst>
  <p:handoutMasterIdLst>
    <p:handoutMasterId r:id="rId10"/>
  </p:handoutMasterIdLst>
  <p:sldIdLst>
    <p:sldId id="801" r:id="rId4"/>
    <p:sldId id="802" r:id="rId6"/>
    <p:sldId id="789" r:id="rId7"/>
    <p:sldId id="790" r:id="rId8"/>
    <p:sldId id="791" r:id="rId9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B3B9"/>
    <a:srgbClr val="FFBE00"/>
    <a:srgbClr val="8AA79D"/>
    <a:srgbClr val="ACC3B4"/>
    <a:srgbClr val="FFFFFF"/>
    <a:srgbClr val="E6E7E2"/>
    <a:srgbClr val="BFCDC8"/>
    <a:srgbClr val="24528D"/>
    <a:srgbClr val="F7F6F5"/>
    <a:srgbClr val="F5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gs" Target="tags/tag4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824F1-4B9E-4DF1-BC6A-28B050516B9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824F1-4B9E-4DF1-BC6A-28B050516B9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824F1-4B9E-4DF1-BC6A-28B050516B9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824F1-4B9E-4DF1-BC6A-28B050516B9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824F1-4B9E-4DF1-BC6A-28B050516B9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7499" y="279742"/>
            <a:ext cx="11517001" cy="6298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2000">
        <p15:prstTrans prst="crush"/>
      </p:transition>
    </mc:Choice>
    <mc:Fallback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5000"/>
    </mc:Choice>
    <mc:Fallback>
      <p:transition spd="slow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ransition advClick="0" advTm="100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65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79AAA-8926-4F53-B67C-3B820186AB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0BBB5C7-251B-4975-AFCD-E4237BFCA0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79AAA-8926-4F53-B67C-3B820186AB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0BBB5C7-251B-4975-AFCD-E4237BFCA0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79AAA-8926-4F53-B67C-3B820186AB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0BBB5C7-251B-4975-AFCD-E4237BFCA0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79AAA-8926-4F53-B67C-3B820186AB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0BBB5C7-251B-4975-AFCD-E4237BFCA0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65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65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79AAA-8926-4F53-B67C-3B820186AB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0BBB5C7-251B-4975-AFCD-E4237BFCA0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79AAA-8926-4F53-B67C-3B820186AB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0BBB5C7-251B-4975-AFCD-E4237BFCA0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79AAA-8926-4F53-B67C-3B820186AB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0BBB5C7-251B-4975-AFCD-E4237BFCA0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65"/>
            </a:lvl2pPr>
            <a:lvl3pPr marL="914400" indent="0">
              <a:buNone/>
              <a:defRPr sz="1200"/>
            </a:lvl3pPr>
            <a:lvl4pPr marL="1371600" indent="0">
              <a:buNone/>
              <a:defRPr sz="1065"/>
            </a:lvl4pPr>
            <a:lvl5pPr marL="1828800" indent="0">
              <a:buNone/>
              <a:defRPr sz="1065"/>
            </a:lvl5pPr>
            <a:lvl6pPr marL="2286000" indent="0">
              <a:buNone/>
              <a:defRPr sz="1065"/>
            </a:lvl6pPr>
            <a:lvl7pPr marL="2743200" indent="0">
              <a:buNone/>
              <a:defRPr sz="1065"/>
            </a:lvl7pPr>
            <a:lvl8pPr marL="3200400" indent="0">
              <a:buNone/>
              <a:defRPr sz="1065"/>
            </a:lvl8pPr>
            <a:lvl9pPr marL="3657600" indent="0">
              <a:buNone/>
              <a:defRPr sz="106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79AAA-8926-4F53-B67C-3B820186AB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0BBB5C7-251B-4975-AFCD-E4237BFCA0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65"/>
            </a:lvl2pPr>
            <a:lvl3pPr marL="914400" indent="0">
              <a:buNone/>
              <a:defRPr sz="1200"/>
            </a:lvl3pPr>
            <a:lvl4pPr marL="1371600" indent="0">
              <a:buNone/>
              <a:defRPr sz="1065"/>
            </a:lvl4pPr>
            <a:lvl5pPr marL="1828800" indent="0">
              <a:buNone/>
              <a:defRPr sz="1065"/>
            </a:lvl5pPr>
            <a:lvl6pPr marL="2286000" indent="0">
              <a:buNone/>
              <a:defRPr sz="1065"/>
            </a:lvl6pPr>
            <a:lvl7pPr marL="2743200" indent="0">
              <a:buNone/>
              <a:defRPr sz="1065"/>
            </a:lvl7pPr>
            <a:lvl8pPr marL="3200400" indent="0">
              <a:buNone/>
              <a:defRPr sz="1065"/>
            </a:lvl8pPr>
            <a:lvl9pPr marL="3657600" indent="0">
              <a:buNone/>
              <a:defRPr sz="106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79AAA-8926-4F53-B67C-3B820186AB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0BBB5C7-251B-4975-AFCD-E4237BFCA0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79AAA-8926-4F53-B67C-3B820186AB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0BBB5C7-251B-4975-AFCD-E4237BFCA0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79AAA-8926-4F53-B67C-3B820186AB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0BBB5C7-251B-4975-AFCD-E4237BFCA0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3.xml"/><Relationship Id="rId20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21957" y="0"/>
            <a:ext cx="1770043" cy="6858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/>
          </a:p>
        </p:txBody>
      </p:sp>
      <p:sp>
        <p:nvSpPr>
          <p:cNvPr id="4" name="矩形 3"/>
          <p:cNvSpPr/>
          <p:nvPr/>
        </p:nvSpPr>
        <p:spPr>
          <a:xfrm>
            <a:off x="1125800" y="1142977"/>
            <a:ext cx="9945859" cy="49658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en-IN" altLang="en-US" sz="1865" dirty="0">
                <a:latin typeface="Georgia" panose="02040502050405020303" charset="0"/>
                <a:ea typeface="Arial" panose="020B0604020202020204" pitchFamily="34" charset="0"/>
                <a:cs typeface="Georgia" panose="02040502050405020303" charset="0"/>
                <a:sym typeface="+mn-ea"/>
              </a:rPr>
              <a:t>EduHub</a:t>
            </a:r>
            <a:endParaRPr lang="zh-CN" altLang="en-US" sz="1865"/>
          </a:p>
        </p:txBody>
      </p:sp>
      <p:pic>
        <p:nvPicPr>
          <p:cNvPr id="7" name="图片 6" descr="C:\Users\Administrator\Desktop\gv0trua8m2.jpggv0trua8m2"/>
          <p:cNvPicPr>
            <a:picLocks noChangeAspect="1"/>
          </p:cNvPicPr>
          <p:nvPr/>
        </p:nvPicPr>
        <p:blipFill rotWithShape="1">
          <a:blip r:embed="rId1"/>
          <a:srcRect t="7367" b="7367"/>
          <a:stretch>
            <a:fillRect/>
          </a:stretch>
        </p:blipFill>
        <p:spPr>
          <a:xfrm>
            <a:off x="5863428" y="1868063"/>
            <a:ext cx="4121649" cy="234290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1" name="文本框 22"/>
          <p:cNvSpPr txBox="1"/>
          <p:nvPr/>
        </p:nvSpPr>
        <p:spPr>
          <a:xfrm flipH="1">
            <a:off x="1762699" y="4345479"/>
            <a:ext cx="4100683" cy="4305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65" dirty="0">
                <a:latin typeface="Arial" panose="020B0604020202020204" pitchFamily="34" charset="0"/>
                <a:ea typeface="Arial" panose="020B0604020202020204" pitchFamily="34" charset="0"/>
              </a:rPr>
              <a:t>. </a:t>
            </a:r>
            <a:endParaRPr lang="en-US" altLang="zh-CN" sz="1465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582535" y="4775835"/>
            <a:ext cx="29013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Presented By:</a:t>
            </a:r>
            <a:endParaRPr lang="en-IN" altLang="en-US" sz="2000" b="1"/>
          </a:p>
          <a:p>
            <a:r>
              <a:rPr lang="en-IN" altLang="en-US"/>
              <a:t>     Ankita Thakur</a:t>
            </a:r>
            <a:endParaRPr lang="en-IN" altLang="en-US"/>
          </a:p>
          <a:p>
            <a:r>
              <a:rPr lang="en-IN" altLang="en-US"/>
              <a:t>     2111981036</a:t>
            </a:r>
            <a:endParaRPr lang="en-IN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2005965" y="2856865"/>
            <a:ext cx="3322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5400" u="sng">
                <a:latin typeface="Georgia" panose="02040502050405020303" charset="0"/>
                <a:cs typeface="Georgia" panose="02040502050405020303" charset="0"/>
              </a:rPr>
              <a:t>EduHub</a:t>
            </a:r>
            <a:endParaRPr lang="en-IN" altLang="en-US" sz="5400" u="sng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7128" y="1255363"/>
            <a:ext cx="5498035" cy="4510007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391253" y="1255363"/>
            <a:ext cx="800747" cy="4510007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78345" y="1122680"/>
            <a:ext cx="4714240" cy="71755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IN" altLang="zh-CN" sz="3200" b="1" i="1" u="sng" dirty="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rPr>
              <a:t>IDEA</a:t>
            </a:r>
            <a:r>
              <a:rPr lang="en-IN" altLang="zh-CN" sz="2800" b="1" i="1" u="sng" dirty="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rPr>
              <a:t>:</a:t>
            </a:r>
            <a:endParaRPr lang="en-IN" altLang="zh-CN" sz="2800" b="1" i="1" u="sng" dirty="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7" name="文本框 22"/>
          <p:cNvSpPr txBox="1"/>
          <p:nvPr/>
        </p:nvSpPr>
        <p:spPr>
          <a:xfrm flipH="1">
            <a:off x="5940425" y="2275205"/>
            <a:ext cx="5219065" cy="31699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91440" tIns="45720" rIns="91440" bIns="4572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IN" altLang="en-US" sz="1600" dirty="0">
                <a:latin typeface="Arial" panose="020B0604020202020204" pitchFamily="34" charset="0"/>
                <a:ea typeface="Arial" panose="020B0604020202020204" pitchFamily="34" charset="0"/>
              </a:rPr>
              <a:t>In the digital age, access to knowledge has never been easier and an attractive and intuitive website layout plays a pivotal role in connecting eager learners with valuable educational resources. This website helps user</a:t>
            </a:r>
            <a:endParaRPr lang="en-IN" altLang="en-US" sz="16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altLang="en-US" sz="1600" dirty="0">
                <a:latin typeface="Arial" panose="020B0604020202020204" pitchFamily="34" charset="0"/>
                <a:ea typeface="Arial" panose="020B0604020202020204" pitchFamily="34" charset="0"/>
              </a:rPr>
              <a:t>to explore the different content and pricing of the courses available and buy then accordingly. </a:t>
            </a:r>
            <a:endParaRPr lang="en-IN" altLang="en-US" sz="16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8" name="图片占位符 26" descr="C:\Users\Administrator\Desktop\36qb84en19.jpg36qb84en19"/>
          <p:cNvPicPr>
            <a:picLocks noChangeAspect="1"/>
          </p:cNvPicPr>
          <p:nvPr/>
        </p:nvPicPr>
        <p:blipFill>
          <a:blip r:embed="rId1"/>
          <a:srcRect t="7813" b="7813"/>
          <a:stretch>
            <a:fillRect/>
          </a:stretch>
        </p:blipFill>
        <p:spPr>
          <a:xfrm>
            <a:off x="739524" y="2474936"/>
            <a:ext cx="3964729" cy="2230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/>
      <p:bldP spid="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916802" y="2711569"/>
            <a:ext cx="3173551" cy="3123173"/>
            <a:chOff x="1055867" y="2834759"/>
            <a:chExt cx="3173551" cy="3123173"/>
          </a:xfrm>
        </p:grpSpPr>
        <p:sp>
          <p:nvSpPr>
            <p:cNvPr id="22" name="矩形 21"/>
            <p:cNvSpPr/>
            <p:nvPr/>
          </p:nvSpPr>
          <p:spPr>
            <a:xfrm>
              <a:off x="1079818" y="3025139"/>
              <a:ext cx="3149600" cy="29327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B3B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865"/>
            </a:p>
          </p:txBody>
        </p:sp>
        <p:sp>
          <p:nvSpPr>
            <p:cNvPr id="23" name="椭圆 4"/>
            <p:cNvSpPr/>
            <p:nvPr/>
          </p:nvSpPr>
          <p:spPr>
            <a:xfrm>
              <a:off x="1055867" y="2834759"/>
              <a:ext cx="493486" cy="478189"/>
            </a:xfrm>
            <a:custGeom>
              <a:avLst/>
              <a:gdLst>
                <a:gd name="connsiteX0" fmla="*/ 58918 w 323554"/>
                <a:gd name="connsiteY0" fmla="*/ 189699 h 313525"/>
                <a:gd name="connsiteX1" fmla="*/ 101421 w 323554"/>
                <a:gd name="connsiteY1" fmla="*/ 189699 h 313525"/>
                <a:gd name="connsiteX2" fmla="*/ 103997 w 323554"/>
                <a:gd name="connsiteY2" fmla="*/ 189699 h 313525"/>
                <a:gd name="connsiteX3" fmla="*/ 114301 w 323554"/>
                <a:gd name="connsiteY3" fmla="*/ 201731 h 313525"/>
                <a:gd name="connsiteX4" fmla="*/ 113013 w 323554"/>
                <a:gd name="connsiteY4" fmla="*/ 205741 h 313525"/>
                <a:gd name="connsiteX5" fmla="*/ 101421 w 323554"/>
                <a:gd name="connsiteY5" fmla="*/ 215099 h 313525"/>
                <a:gd name="connsiteX6" fmla="*/ 58918 w 323554"/>
                <a:gd name="connsiteY6" fmla="*/ 215099 h 313525"/>
                <a:gd name="connsiteX7" fmla="*/ 46038 w 323554"/>
                <a:gd name="connsiteY7" fmla="*/ 201731 h 313525"/>
                <a:gd name="connsiteX8" fmla="*/ 58918 w 323554"/>
                <a:gd name="connsiteY8" fmla="*/ 189699 h 313525"/>
                <a:gd name="connsiteX9" fmla="*/ 149225 w 323554"/>
                <a:gd name="connsiteY9" fmla="*/ 165887 h 313525"/>
                <a:gd name="connsiteX10" fmla="*/ 142875 w 323554"/>
                <a:gd name="connsiteY10" fmla="*/ 186525 h 313525"/>
                <a:gd name="connsiteX11" fmla="*/ 153988 w 323554"/>
                <a:gd name="connsiteY11" fmla="*/ 196050 h 313525"/>
                <a:gd name="connsiteX12" fmla="*/ 173038 w 323554"/>
                <a:gd name="connsiteY12" fmla="*/ 188112 h 313525"/>
                <a:gd name="connsiteX13" fmla="*/ 145188 w 323554"/>
                <a:gd name="connsiteY13" fmla="*/ 151599 h 313525"/>
                <a:gd name="connsiteX14" fmla="*/ 187326 w 323554"/>
                <a:gd name="connsiteY14" fmla="*/ 190104 h 313525"/>
                <a:gd name="connsiteX15" fmla="*/ 138803 w 323554"/>
                <a:gd name="connsiteY15" fmla="*/ 210640 h 313525"/>
                <a:gd name="connsiteX16" fmla="*/ 131142 w 323554"/>
                <a:gd name="connsiteY16" fmla="*/ 210640 h 313525"/>
                <a:gd name="connsiteX17" fmla="*/ 129865 w 323554"/>
                <a:gd name="connsiteY17" fmla="*/ 202939 h 313525"/>
                <a:gd name="connsiteX18" fmla="*/ 145188 w 323554"/>
                <a:gd name="connsiteY18" fmla="*/ 151599 h 313525"/>
                <a:gd name="connsiteX19" fmla="*/ 58982 w 323554"/>
                <a:gd name="connsiteY19" fmla="*/ 146837 h 313525"/>
                <a:gd name="connsiteX20" fmla="*/ 130176 w 323554"/>
                <a:gd name="connsiteY20" fmla="*/ 146837 h 313525"/>
                <a:gd name="connsiteX21" fmla="*/ 130176 w 323554"/>
                <a:gd name="connsiteY21" fmla="*/ 148186 h 313525"/>
                <a:gd name="connsiteX22" fmla="*/ 122409 w 323554"/>
                <a:gd name="connsiteY22" fmla="*/ 173825 h 313525"/>
                <a:gd name="connsiteX23" fmla="*/ 58982 w 323554"/>
                <a:gd name="connsiteY23" fmla="*/ 173825 h 313525"/>
                <a:gd name="connsiteX24" fmla="*/ 46038 w 323554"/>
                <a:gd name="connsiteY24" fmla="*/ 160331 h 313525"/>
                <a:gd name="connsiteX25" fmla="*/ 58982 w 323554"/>
                <a:gd name="connsiteY25" fmla="*/ 146837 h 313525"/>
                <a:gd name="connsiteX26" fmla="*/ 59011 w 323554"/>
                <a:gd name="connsiteY26" fmla="*/ 105562 h 313525"/>
                <a:gd name="connsiteX27" fmla="*/ 166688 w 323554"/>
                <a:gd name="connsiteY27" fmla="*/ 105562 h 313525"/>
                <a:gd name="connsiteX28" fmla="*/ 144634 w 323554"/>
                <a:gd name="connsiteY28" fmla="*/ 130962 h 313525"/>
                <a:gd name="connsiteX29" fmla="*/ 59011 w 323554"/>
                <a:gd name="connsiteY29" fmla="*/ 130962 h 313525"/>
                <a:gd name="connsiteX30" fmla="*/ 46038 w 323554"/>
                <a:gd name="connsiteY30" fmla="*/ 118930 h 313525"/>
                <a:gd name="connsiteX31" fmla="*/ 59011 w 323554"/>
                <a:gd name="connsiteY31" fmla="*/ 105562 h 313525"/>
                <a:gd name="connsiteX32" fmla="*/ 226883 w 323554"/>
                <a:gd name="connsiteY32" fmla="*/ 81749 h 313525"/>
                <a:gd name="connsiteX33" fmla="*/ 224292 w 323554"/>
                <a:gd name="connsiteY33" fmla="*/ 83037 h 313525"/>
                <a:gd name="connsiteX34" fmla="*/ 171159 w 323554"/>
                <a:gd name="connsiteY34" fmla="*/ 140996 h 313525"/>
                <a:gd name="connsiteX35" fmla="*/ 172455 w 323554"/>
                <a:gd name="connsiteY35" fmla="*/ 146148 h 313525"/>
                <a:gd name="connsiteX36" fmla="*/ 175047 w 323554"/>
                <a:gd name="connsiteY36" fmla="*/ 148724 h 313525"/>
                <a:gd name="connsiteX37" fmla="*/ 177639 w 323554"/>
                <a:gd name="connsiteY37" fmla="*/ 150012 h 313525"/>
                <a:gd name="connsiteX38" fmla="*/ 180230 w 323554"/>
                <a:gd name="connsiteY38" fmla="*/ 148724 h 313525"/>
                <a:gd name="connsiteX39" fmla="*/ 232067 w 323554"/>
                <a:gd name="connsiteY39" fmla="*/ 90765 h 313525"/>
                <a:gd name="connsiteX40" fmla="*/ 232067 w 323554"/>
                <a:gd name="connsiteY40" fmla="*/ 85613 h 313525"/>
                <a:gd name="connsiteX41" fmla="*/ 229475 w 323554"/>
                <a:gd name="connsiteY41" fmla="*/ 83037 h 313525"/>
                <a:gd name="connsiteX42" fmla="*/ 226883 w 323554"/>
                <a:gd name="connsiteY42" fmla="*/ 81749 h 313525"/>
                <a:gd name="connsiteX43" fmla="*/ 247254 w 323554"/>
                <a:gd name="connsiteY43" fmla="*/ 62303 h 313525"/>
                <a:gd name="connsiteX44" fmla="*/ 242491 w 323554"/>
                <a:gd name="connsiteY44" fmla="*/ 63493 h 313525"/>
                <a:gd name="connsiteX45" fmla="*/ 237729 w 323554"/>
                <a:gd name="connsiteY45" fmla="*/ 68256 h 313525"/>
                <a:gd name="connsiteX46" fmla="*/ 236538 w 323554"/>
                <a:gd name="connsiteY46" fmla="*/ 70637 h 313525"/>
                <a:gd name="connsiteX47" fmla="*/ 237729 w 323554"/>
                <a:gd name="connsiteY47" fmla="*/ 73019 h 313525"/>
                <a:gd name="connsiteX48" fmla="*/ 240110 w 323554"/>
                <a:gd name="connsiteY48" fmla="*/ 74209 h 313525"/>
                <a:gd name="connsiteX49" fmla="*/ 242491 w 323554"/>
                <a:gd name="connsiteY49" fmla="*/ 75400 h 313525"/>
                <a:gd name="connsiteX50" fmla="*/ 244873 w 323554"/>
                <a:gd name="connsiteY50" fmla="*/ 75400 h 313525"/>
                <a:gd name="connsiteX51" fmla="*/ 244873 w 323554"/>
                <a:gd name="connsiteY51" fmla="*/ 74209 h 313525"/>
                <a:gd name="connsiteX52" fmla="*/ 249635 w 323554"/>
                <a:gd name="connsiteY52" fmla="*/ 69447 h 313525"/>
                <a:gd name="connsiteX53" fmla="*/ 249635 w 323554"/>
                <a:gd name="connsiteY53" fmla="*/ 64684 h 313525"/>
                <a:gd name="connsiteX54" fmla="*/ 247254 w 323554"/>
                <a:gd name="connsiteY54" fmla="*/ 62303 h 313525"/>
                <a:gd name="connsiteX55" fmla="*/ 24647 w 323554"/>
                <a:gd name="connsiteY55" fmla="*/ 48412 h 313525"/>
                <a:gd name="connsiteX56" fmla="*/ 201069 w 323554"/>
                <a:gd name="connsiteY56" fmla="*/ 48412 h 313525"/>
                <a:gd name="connsiteX57" fmla="*/ 214041 w 323554"/>
                <a:gd name="connsiteY57" fmla="*/ 52292 h 313525"/>
                <a:gd name="connsiteX58" fmla="*/ 193285 w 323554"/>
                <a:gd name="connsiteY58" fmla="*/ 76863 h 313525"/>
                <a:gd name="connsiteX59" fmla="*/ 181610 w 323554"/>
                <a:gd name="connsiteY59" fmla="*/ 72983 h 313525"/>
                <a:gd name="connsiteX60" fmla="*/ 45403 w 323554"/>
                <a:gd name="connsiteY60" fmla="*/ 72983 h 313525"/>
                <a:gd name="connsiteX61" fmla="*/ 24647 w 323554"/>
                <a:gd name="connsiteY61" fmla="*/ 93675 h 313525"/>
                <a:gd name="connsiteX62" fmla="*/ 24647 w 323554"/>
                <a:gd name="connsiteY62" fmla="*/ 268262 h 313525"/>
                <a:gd name="connsiteX63" fmla="*/ 45403 w 323554"/>
                <a:gd name="connsiteY63" fmla="*/ 287660 h 313525"/>
                <a:gd name="connsiteX64" fmla="*/ 181610 w 323554"/>
                <a:gd name="connsiteY64" fmla="*/ 287660 h 313525"/>
                <a:gd name="connsiteX65" fmla="*/ 202366 w 323554"/>
                <a:gd name="connsiteY65" fmla="*/ 268262 h 313525"/>
                <a:gd name="connsiteX66" fmla="*/ 202366 w 323554"/>
                <a:gd name="connsiteY66" fmla="*/ 202307 h 313525"/>
                <a:gd name="connsiteX67" fmla="*/ 203663 w 323554"/>
                <a:gd name="connsiteY67" fmla="*/ 201014 h 313525"/>
                <a:gd name="connsiteX68" fmla="*/ 206258 w 323554"/>
                <a:gd name="connsiteY68" fmla="*/ 198427 h 313525"/>
                <a:gd name="connsiteX69" fmla="*/ 227013 w 323554"/>
                <a:gd name="connsiteY69" fmla="*/ 175149 h 313525"/>
                <a:gd name="connsiteX70" fmla="*/ 227013 w 323554"/>
                <a:gd name="connsiteY70" fmla="*/ 287660 h 313525"/>
                <a:gd name="connsiteX71" fmla="*/ 201069 w 323554"/>
                <a:gd name="connsiteY71" fmla="*/ 313525 h 313525"/>
                <a:gd name="connsiteX72" fmla="*/ 25944 w 323554"/>
                <a:gd name="connsiteY72" fmla="*/ 313525 h 313525"/>
                <a:gd name="connsiteX73" fmla="*/ 0 w 323554"/>
                <a:gd name="connsiteY73" fmla="*/ 287660 h 313525"/>
                <a:gd name="connsiteX74" fmla="*/ 0 w 323554"/>
                <a:gd name="connsiteY74" fmla="*/ 72983 h 313525"/>
                <a:gd name="connsiteX75" fmla="*/ 24647 w 323554"/>
                <a:gd name="connsiteY75" fmla="*/ 48412 h 313525"/>
                <a:gd name="connsiteX76" fmla="*/ 242888 w 323554"/>
                <a:gd name="connsiteY76" fmla="*/ 42062 h 313525"/>
                <a:gd name="connsiteX77" fmla="*/ 285751 w 323554"/>
                <a:gd name="connsiteY77" fmla="*/ 81750 h 313525"/>
                <a:gd name="connsiteX78" fmla="*/ 279401 w 323554"/>
                <a:gd name="connsiteY78" fmla="*/ 89687 h 313525"/>
                <a:gd name="connsiteX79" fmla="*/ 200026 w 323554"/>
                <a:gd name="connsiteY79" fmla="*/ 178587 h 313525"/>
                <a:gd name="connsiteX80" fmla="*/ 193676 w 323554"/>
                <a:gd name="connsiteY80" fmla="*/ 184937 h 313525"/>
                <a:gd name="connsiteX81" fmla="*/ 150813 w 323554"/>
                <a:gd name="connsiteY81" fmla="*/ 146837 h 313525"/>
                <a:gd name="connsiteX82" fmla="*/ 155576 w 323554"/>
                <a:gd name="connsiteY82" fmla="*/ 138899 h 313525"/>
                <a:gd name="connsiteX83" fmla="*/ 236538 w 323554"/>
                <a:gd name="connsiteY83" fmla="*/ 48412 h 313525"/>
                <a:gd name="connsiteX84" fmla="*/ 257175 w 323554"/>
                <a:gd name="connsiteY84" fmla="*/ 26187 h 313525"/>
                <a:gd name="connsiteX85" fmla="*/ 301625 w 323554"/>
                <a:gd name="connsiteY85" fmla="*/ 64287 h 313525"/>
                <a:gd name="connsiteX86" fmla="*/ 295275 w 323554"/>
                <a:gd name="connsiteY86" fmla="*/ 72225 h 313525"/>
                <a:gd name="connsiteX87" fmla="*/ 290513 w 323554"/>
                <a:gd name="connsiteY87" fmla="*/ 75400 h 313525"/>
                <a:gd name="connsiteX88" fmla="*/ 247650 w 323554"/>
                <a:gd name="connsiteY88" fmla="*/ 37300 h 313525"/>
                <a:gd name="connsiteX89" fmla="*/ 250825 w 323554"/>
                <a:gd name="connsiteY89" fmla="*/ 34125 h 313525"/>
                <a:gd name="connsiteX90" fmla="*/ 285750 w 323554"/>
                <a:gd name="connsiteY90" fmla="*/ 11899 h 313525"/>
                <a:gd name="connsiteX91" fmla="*/ 279400 w 323554"/>
                <a:gd name="connsiteY91" fmla="*/ 19837 h 313525"/>
                <a:gd name="connsiteX92" fmla="*/ 304800 w 323554"/>
                <a:gd name="connsiteY92" fmla="*/ 43649 h 313525"/>
                <a:gd name="connsiteX93" fmla="*/ 312738 w 323554"/>
                <a:gd name="connsiteY93" fmla="*/ 35712 h 313525"/>
                <a:gd name="connsiteX94" fmla="*/ 285265 w 323554"/>
                <a:gd name="connsiteY94" fmla="*/ 516 h 313525"/>
                <a:gd name="connsiteX95" fmla="*/ 294336 w 323554"/>
                <a:gd name="connsiteY95" fmla="*/ 3151 h 313525"/>
                <a:gd name="connsiteX96" fmla="*/ 318958 w 323554"/>
                <a:gd name="connsiteY96" fmla="*/ 25545 h 313525"/>
                <a:gd name="connsiteX97" fmla="*/ 320254 w 323554"/>
                <a:gd name="connsiteY97" fmla="*/ 43987 h 313525"/>
                <a:gd name="connsiteX98" fmla="*/ 305999 w 323554"/>
                <a:gd name="connsiteY98" fmla="*/ 61112 h 313525"/>
                <a:gd name="connsiteX99" fmla="*/ 261938 w 323554"/>
                <a:gd name="connsiteY99" fmla="*/ 20276 h 313525"/>
                <a:gd name="connsiteX100" fmla="*/ 276193 w 323554"/>
                <a:gd name="connsiteY100" fmla="*/ 4468 h 313525"/>
                <a:gd name="connsiteX101" fmla="*/ 285265 w 323554"/>
                <a:gd name="connsiteY101" fmla="*/ 516 h 3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554" h="313525">
                  <a:moveTo>
                    <a:pt x="58918" y="189699"/>
                  </a:moveTo>
                  <a:cubicBezTo>
                    <a:pt x="58918" y="189699"/>
                    <a:pt x="58918" y="189699"/>
                    <a:pt x="101421" y="189699"/>
                  </a:cubicBezTo>
                  <a:cubicBezTo>
                    <a:pt x="102709" y="189699"/>
                    <a:pt x="102709" y="189699"/>
                    <a:pt x="103997" y="189699"/>
                  </a:cubicBezTo>
                  <a:cubicBezTo>
                    <a:pt x="109149" y="189699"/>
                    <a:pt x="114301" y="195046"/>
                    <a:pt x="114301" y="201731"/>
                  </a:cubicBezTo>
                  <a:cubicBezTo>
                    <a:pt x="114301" y="203067"/>
                    <a:pt x="114301" y="204404"/>
                    <a:pt x="113013" y="205741"/>
                  </a:cubicBezTo>
                  <a:cubicBezTo>
                    <a:pt x="111725" y="211088"/>
                    <a:pt x="107861" y="215099"/>
                    <a:pt x="101421" y="215099"/>
                  </a:cubicBezTo>
                  <a:cubicBezTo>
                    <a:pt x="101421" y="215099"/>
                    <a:pt x="101421" y="215099"/>
                    <a:pt x="58918" y="215099"/>
                  </a:cubicBezTo>
                  <a:cubicBezTo>
                    <a:pt x="51190" y="215099"/>
                    <a:pt x="46038" y="209752"/>
                    <a:pt x="46038" y="201731"/>
                  </a:cubicBezTo>
                  <a:cubicBezTo>
                    <a:pt x="46038" y="195046"/>
                    <a:pt x="51190" y="189699"/>
                    <a:pt x="58918" y="189699"/>
                  </a:cubicBezTo>
                  <a:close/>
                  <a:moveTo>
                    <a:pt x="149225" y="165887"/>
                  </a:moveTo>
                  <a:lnTo>
                    <a:pt x="142875" y="186525"/>
                  </a:lnTo>
                  <a:lnTo>
                    <a:pt x="153988" y="196050"/>
                  </a:lnTo>
                  <a:lnTo>
                    <a:pt x="173038" y="188112"/>
                  </a:lnTo>
                  <a:close/>
                  <a:moveTo>
                    <a:pt x="145188" y="151599"/>
                  </a:moveTo>
                  <a:cubicBezTo>
                    <a:pt x="145188" y="151599"/>
                    <a:pt x="145188" y="151599"/>
                    <a:pt x="187326" y="190104"/>
                  </a:cubicBezTo>
                  <a:cubicBezTo>
                    <a:pt x="187326" y="190104"/>
                    <a:pt x="187326" y="190104"/>
                    <a:pt x="138803" y="210640"/>
                  </a:cubicBezTo>
                  <a:cubicBezTo>
                    <a:pt x="136249" y="211924"/>
                    <a:pt x="133696" y="211924"/>
                    <a:pt x="131142" y="210640"/>
                  </a:cubicBezTo>
                  <a:cubicBezTo>
                    <a:pt x="129865" y="208073"/>
                    <a:pt x="128588" y="205506"/>
                    <a:pt x="129865" y="202939"/>
                  </a:cubicBezTo>
                  <a:cubicBezTo>
                    <a:pt x="129865" y="202939"/>
                    <a:pt x="129865" y="202939"/>
                    <a:pt x="145188" y="151599"/>
                  </a:cubicBezTo>
                  <a:close/>
                  <a:moveTo>
                    <a:pt x="58982" y="146837"/>
                  </a:moveTo>
                  <a:cubicBezTo>
                    <a:pt x="58982" y="146837"/>
                    <a:pt x="58982" y="146837"/>
                    <a:pt x="130176" y="146837"/>
                  </a:cubicBezTo>
                  <a:cubicBezTo>
                    <a:pt x="130176" y="148186"/>
                    <a:pt x="130176" y="148186"/>
                    <a:pt x="130176" y="148186"/>
                  </a:cubicBezTo>
                  <a:lnTo>
                    <a:pt x="122409" y="173825"/>
                  </a:lnTo>
                  <a:cubicBezTo>
                    <a:pt x="122409" y="173825"/>
                    <a:pt x="122409" y="173825"/>
                    <a:pt x="58982" y="173825"/>
                  </a:cubicBezTo>
                  <a:cubicBezTo>
                    <a:pt x="51216" y="173825"/>
                    <a:pt x="46038" y="167078"/>
                    <a:pt x="46038" y="160331"/>
                  </a:cubicBezTo>
                  <a:cubicBezTo>
                    <a:pt x="46038" y="153584"/>
                    <a:pt x="51216" y="146837"/>
                    <a:pt x="58982" y="146837"/>
                  </a:cubicBezTo>
                  <a:close/>
                  <a:moveTo>
                    <a:pt x="59011" y="105562"/>
                  </a:moveTo>
                  <a:lnTo>
                    <a:pt x="166688" y="105562"/>
                  </a:lnTo>
                  <a:cubicBezTo>
                    <a:pt x="166688" y="105562"/>
                    <a:pt x="166688" y="105562"/>
                    <a:pt x="144634" y="130962"/>
                  </a:cubicBezTo>
                  <a:cubicBezTo>
                    <a:pt x="144634" y="130962"/>
                    <a:pt x="144634" y="130962"/>
                    <a:pt x="59011" y="130962"/>
                  </a:cubicBezTo>
                  <a:cubicBezTo>
                    <a:pt x="51227" y="130962"/>
                    <a:pt x="46038" y="125615"/>
                    <a:pt x="46038" y="118930"/>
                  </a:cubicBezTo>
                  <a:cubicBezTo>
                    <a:pt x="46038" y="110909"/>
                    <a:pt x="51227" y="105562"/>
                    <a:pt x="59011" y="105562"/>
                  </a:cubicBezTo>
                  <a:close/>
                  <a:moveTo>
                    <a:pt x="226883" y="81749"/>
                  </a:moveTo>
                  <a:cubicBezTo>
                    <a:pt x="225587" y="81749"/>
                    <a:pt x="224292" y="83037"/>
                    <a:pt x="224292" y="83037"/>
                  </a:cubicBezTo>
                  <a:cubicBezTo>
                    <a:pt x="224292" y="83037"/>
                    <a:pt x="224292" y="83037"/>
                    <a:pt x="171159" y="140996"/>
                  </a:cubicBezTo>
                  <a:cubicBezTo>
                    <a:pt x="169863" y="142284"/>
                    <a:pt x="169863" y="144860"/>
                    <a:pt x="172455" y="146148"/>
                  </a:cubicBezTo>
                  <a:cubicBezTo>
                    <a:pt x="172455" y="146148"/>
                    <a:pt x="172455" y="146148"/>
                    <a:pt x="175047" y="148724"/>
                  </a:cubicBezTo>
                  <a:cubicBezTo>
                    <a:pt x="175047" y="148724"/>
                    <a:pt x="176343" y="150012"/>
                    <a:pt x="177639" y="150012"/>
                  </a:cubicBezTo>
                  <a:cubicBezTo>
                    <a:pt x="177639" y="150012"/>
                    <a:pt x="178934" y="148724"/>
                    <a:pt x="180230" y="148724"/>
                  </a:cubicBezTo>
                  <a:cubicBezTo>
                    <a:pt x="180230" y="148724"/>
                    <a:pt x="180230" y="148724"/>
                    <a:pt x="232067" y="90765"/>
                  </a:cubicBezTo>
                  <a:cubicBezTo>
                    <a:pt x="233363" y="89477"/>
                    <a:pt x="233363" y="86901"/>
                    <a:pt x="232067" y="85613"/>
                  </a:cubicBezTo>
                  <a:cubicBezTo>
                    <a:pt x="232067" y="85613"/>
                    <a:pt x="232067" y="85613"/>
                    <a:pt x="229475" y="83037"/>
                  </a:cubicBezTo>
                  <a:cubicBezTo>
                    <a:pt x="228179" y="81749"/>
                    <a:pt x="226883" y="81749"/>
                    <a:pt x="226883" y="81749"/>
                  </a:cubicBezTo>
                  <a:close/>
                  <a:moveTo>
                    <a:pt x="247254" y="62303"/>
                  </a:moveTo>
                  <a:cubicBezTo>
                    <a:pt x="244873" y="61112"/>
                    <a:pt x="243682" y="62303"/>
                    <a:pt x="242491" y="63493"/>
                  </a:cubicBezTo>
                  <a:cubicBezTo>
                    <a:pt x="242491" y="63493"/>
                    <a:pt x="242491" y="63493"/>
                    <a:pt x="237729" y="68256"/>
                  </a:cubicBezTo>
                  <a:cubicBezTo>
                    <a:pt x="237729" y="68256"/>
                    <a:pt x="236538" y="69447"/>
                    <a:pt x="236538" y="70637"/>
                  </a:cubicBezTo>
                  <a:cubicBezTo>
                    <a:pt x="236538" y="70637"/>
                    <a:pt x="237729" y="71828"/>
                    <a:pt x="237729" y="73019"/>
                  </a:cubicBezTo>
                  <a:cubicBezTo>
                    <a:pt x="237729" y="73019"/>
                    <a:pt x="237729" y="73019"/>
                    <a:pt x="240110" y="74209"/>
                  </a:cubicBezTo>
                  <a:cubicBezTo>
                    <a:pt x="241301" y="75400"/>
                    <a:pt x="242491" y="75400"/>
                    <a:pt x="242491" y="75400"/>
                  </a:cubicBezTo>
                  <a:cubicBezTo>
                    <a:pt x="243682" y="75400"/>
                    <a:pt x="243682" y="75400"/>
                    <a:pt x="244873" y="75400"/>
                  </a:cubicBezTo>
                  <a:cubicBezTo>
                    <a:pt x="244873" y="74209"/>
                    <a:pt x="244873" y="74209"/>
                    <a:pt x="244873" y="74209"/>
                  </a:cubicBezTo>
                  <a:cubicBezTo>
                    <a:pt x="244873" y="74209"/>
                    <a:pt x="244873" y="74209"/>
                    <a:pt x="249635" y="69447"/>
                  </a:cubicBezTo>
                  <a:cubicBezTo>
                    <a:pt x="250826" y="68256"/>
                    <a:pt x="250826" y="65875"/>
                    <a:pt x="249635" y="64684"/>
                  </a:cubicBezTo>
                  <a:cubicBezTo>
                    <a:pt x="249635" y="64684"/>
                    <a:pt x="249635" y="64684"/>
                    <a:pt x="247254" y="62303"/>
                  </a:cubicBezTo>
                  <a:close/>
                  <a:moveTo>
                    <a:pt x="24647" y="48412"/>
                  </a:moveTo>
                  <a:cubicBezTo>
                    <a:pt x="24647" y="48412"/>
                    <a:pt x="24647" y="48412"/>
                    <a:pt x="201069" y="48412"/>
                  </a:cubicBezTo>
                  <a:cubicBezTo>
                    <a:pt x="206258" y="48412"/>
                    <a:pt x="210149" y="49705"/>
                    <a:pt x="214041" y="52292"/>
                  </a:cubicBezTo>
                  <a:cubicBezTo>
                    <a:pt x="214041" y="52292"/>
                    <a:pt x="214041" y="52292"/>
                    <a:pt x="193285" y="76863"/>
                  </a:cubicBezTo>
                  <a:cubicBezTo>
                    <a:pt x="189394" y="74277"/>
                    <a:pt x="185502" y="72983"/>
                    <a:pt x="181610" y="72983"/>
                  </a:cubicBezTo>
                  <a:cubicBezTo>
                    <a:pt x="181610" y="72983"/>
                    <a:pt x="181610" y="72983"/>
                    <a:pt x="45403" y="72983"/>
                  </a:cubicBezTo>
                  <a:cubicBezTo>
                    <a:pt x="33728" y="72983"/>
                    <a:pt x="24647" y="82036"/>
                    <a:pt x="24647" y="93675"/>
                  </a:cubicBezTo>
                  <a:cubicBezTo>
                    <a:pt x="24647" y="93675"/>
                    <a:pt x="24647" y="93675"/>
                    <a:pt x="24647" y="268262"/>
                  </a:cubicBezTo>
                  <a:cubicBezTo>
                    <a:pt x="24647" y="278608"/>
                    <a:pt x="33728" y="287660"/>
                    <a:pt x="45403" y="287660"/>
                  </a:cubicBezTo>
                  <a:cubicBezTo>
                    <a:pt x="45403" y="287660"/>
                    <a:pt x="45403" y="287660"/>
                    <a:pt x="181610" y="287660"/>
                  </a:cubicBezTo>
                  <a:cubicBezTo>
                    <a:pt x="193285" y="287660"/>
                    <a:pt x="202366" y="278608"/>
                    <a:pt x="202366" y="268262"/>
                  </a:cubicBezTo>
                  <a:cubicBezTo>
                    <a:pt x="202366" y="268262"/>
                    <a:pt x="202366" y="268262"/>
                    <a:pt x="202366" y="202307"/>
                  </a:cubicBezTo>
                  <a:cubicBezTo>
                    <a:pt x="202366" y="202307"/>
                    <a:pt x="202366" y="201014"/>
                    <a:pt x="203663" y="201014"/>
                  </a:cubicBezTo>
                  <a:cubicBezTo>
                    <a:pt x="203663" y="199720"/>
                    <a:pt x="204960" y="199720"/>
                    <a:pt x="206258" y="198427"/>
                  </a:cubicBezTo>
                  <a:cubicBezTo>
                    <a:pt x="206258" y="198427"/>
                    <a:pt x="206258" y="198427"/>
                    <a:pt x="227013" y="175149"/>
                  </a:cubicBezTo>
                  <a:cubicBezTo>
                    <a:pt x="227013" y="175149"/>
                    <a:pt x="227013" y="175149"/>
                    <a:pt x="227013" y="287660"/>
                  </a:cubicBezTo>
                  <a:cubicBezTo>
                    <a:pt x="227013" y="301886"/>
                    <a:pt x="215338" y="313525"/>
                    <a:pt x="201069" y="313525"/>
                  </a:cubicBezTo>
                  <a:cubicBezTo>
                    <a:pt x="201069" y="313525"/>
                    <a:pt x="201069" y="313525"/>
                    <a:pt x="25944" y="313525"/>
                  </a:cubicBezTo>
                  <a:cubicBezTo>
                    <a:pt x="11675" y="313525"/>
                    <a:pt x="0" y="301886"/>
                    <a:pt x="0" y="287660"/>
                  </a:cubicBezTo>
                  <a:cubicBezTo>
                    <a:pt x="0" y="287660"/>
                    <a:pt x="0" y="287660"/>
                    <a:pt x="0" y="72983"/>
                  </a:cubicBezTo>
                  <a:cubicBezTo>
                    <a:pt x="0" y="60051"/>
                    <a:pt x="10378" y="48412"/>
                    <a:pt x="24647" y="48412"/>
                  </a:cubicBezTo>
                  <a:close/>
                  <a:moveTo>
                    <a:pt x="242888" y="42062"/>
                  </a:moveTo>
                  <a:lnTo>
                    <a:pt x="285751" y="81750"/>
                  </a:lnTo>
                  <a:lnTo>
                    <a:pt x="279401" y="89687"/>
                  </a:lnTo>
                  <a:lnTo>
                    <a:pt x="200026" y="178587"/>
                  </a:lnTo>
                  <a:lnTo>
                    <a:pt x="193676" y="184937"/>
                  </a:lnTo>
                  <a:lnTo>
                    <a:pt x="150813" y="146837"/>
                  </a:lnTo>
                  <a:lnTo>
                    <a:pt x="155576" y="138899"/>
                  </a:lnTo>
                  <a:lnTo>
                    <a:pt x="236538" y="48412"/>
                  </a:lnTo>
                  <a:close/>
                  <a:moveTo>
                    <a:pt x="257175" y="26187"/>
                  </a:moveTo>
                  <a:lnTo>
                    <a:pt x="301625" y="64287"/>
                  </a:lnTo>
                  <a:lnTo>
                    <a:pt x="295275" y="72225"/>
                  </a:lnTo>
                  <a:lnTo>
                    <a:pt x="290513" y="75400"/>
                  </a:lnTo>
                  <a:lnTo>
                    <a:pt x="247650" y="37300"/>
                  </a:lnTo>
                  <a:lnTo>
                    <a:pt x="250825" y="34125"/>
                  </a:lnTo>
                  <a:close/>
                  <a:moveTo>
                    <a:pt x="285750" y="11899"/>
                  </a:moveTo>
                  <a:lnTo>
                    <a:pt x="279400" y="19837"/>
                  </a:lnTo>
                  <a:lnTo>
                    <a:pt x="304800" y="43649"/>
                  </a:lnTo>
                  <a:lnTo>
                    <a:pt x="312738" y="35712"/>
                  </a:lnTo>
                  <a:close/>
                  <a:moveTo>
                    <a:pt x="285265" y="516"/>
                  </a:moveTo>
                  <a:cubicBezTo>
                    <a:pt x="289152" y="-801"/>
                    <a:pt x="291744" y="516"/>
                    <a:pt x="294336" y="3151"/>
                  </a:cubicBezTo>
                  <a:cubicBezTo>
                    <a:pt x="294336" y="3151"/>
                    <a:pt x="294336" y="3151"/>
                    <a:pt x="318958" y="25545"/>
                  </a:cubicBezTo>
                  <a:cubicBezTo>
                    <a:pt x="324142" y="30814"/>
                    <a:pt x="325438" y="38718"/>
                    <a:pt x="320254" y="43987"/>
                  </a:cubicBezTo>
                  <a:cubicBezTo>
                    <a:pt x="320254" y="43987"/>
                    <a:pt x="320254" y="43987"/>
                    <a:pt x="305999" y="61112"/>
                  </a:cubicBezTo>
                  <a:cubicBezTo>
                    <a:pt x="305999" y="61112"/>
                    <a:pt x="305999" y="61112"/>
                    <a:pt x="261938" y="20276"/>
                  </a:cubicBezTo>
                  <a:cubicBezTo>
                    <a:pt x="261938" y="20276"/>
                    <a:pt x="261938" y="20276"/>
                    <a:pt x="276193" y="4468"/>
                  </a:cubicBezTo>
                  <a:cubicBezTo>
                    <a:pt x="278785" y="1834"/>
                    <a:pt x="281377" y="516"/>
                    <a:pt x="285265" y="5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169986" y="3312565"/>
              <a:ext cx="3035299" cy="2447546"/>
              <a:chOff x="5153401" y="475241"/>
              <a:chExt cx="3035299" cy="2447546"/>
            </a:xfrm>
          </p:grpSpPr>
          <p:sp>
            <p:nvSpPr>
              <p:cNvPr id="25" name="TextBox 19"/>
              <p:cNvSpPr txBox="1"/>
              <p:nvPr/>
            </p:nvSpPr>
            <p:spPr>
              <a:xfrm>
                <a:off x="5155305" y="677427"/>
                <a:ext cx="3033395" cy="2245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ngraversGothic BT" panose="020B0507020203020204" pitchFamily="34" charset="0"/>
                  </a:defRPr>
                </a:lvl1pPr>
              </a:lstStyle>
              <a:p>
                <a:r>
                  <a:rPr lang="en-IN" altLang="en-US" sz="2000" dirty="0">
                    <a:latin typeface="+mn-ea"/>
                  </a:rPr>
                  <a:t> The core idea is to offer a flexible, accessible, and interactive environment where individuals can acquire new skills, expand their knowledge.</a:t>
                </a:r>
                <a:endParaRPr lang="en-IN" altLang="en-US" sz="2000" dirty="0">
                  <a:latin typeface="+mn-ea"/>
                </a:endParaRPr>
              </a:p>
            </p:txBody>
          </p:sp>
          <p:sp>
            <p:nvSpPr>
              <p:cNvPr id="26" name="文本框 9"/>
              <p:cNvSpPr txBox="1"/>
              <p:nvPr/>
            </p:nvSpPr>
            <p:spPr>
              <a:xfrm>
                <a:off x="5153401" y="475241"/>
                <a:ext cx="2444432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4536441" y="2901949"/>
            <a:ext cx="3389626" cy="2932793"/>
            <a:chOff x="4536441" y="2901949"/>
            <a:chExt cx="3389626" cy="2932793"/>
          </a:xfrm>
          <a:solidFill>
            <a:srgbClr val="0070C0"/>
          </a:solidFill>
          <a:effectLst>
            <a:outerShdw blurRad="50800" dist="266700" dir="5400000" algn="ctr" rotWithShape="0">
              <a:srgbClr val="000000">
                <a:alpha val="43000"/>
              </a:srgbClr>
            </a:outerShdw>
          </a:effectLst>
        </p:grpSpPr>
        <p:sp>
          <p:nvSpPr>
            <p:cNvPr id="28" name="矩形 27"/>
            <p:cNvSpPr/>
            <p:nvPr/>
          </p:nvSpPr>
          <p:spPr>
            <a:xfrm>
              <a:off x="4536441" y="2901949"/>
              <a:ext cx="3149600" cy="2932793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865"/>
            </a:p>
          </p:txBody>
        </p:sp>
        <p:sp>
          <p:nvSpPr>
            <p:cNvPr id="29" name="椭圆 5"/>
            <p:cNvSpPr/>
            <p:nvPr/>
          </p:nvSpPr>
          <p:spPr>
            <a:xfrm>
              <a:off x="4949369" y="3236685"/>
              <a:ext cx="493486" cy="493486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782182" y="3044851"/>
              <a:ext cx="3143885" cy="1852930"/>
              <a:chOff x="5300085" y="207527"/>
              <a:chExt cx="3143885" cy="1852930"/>
            </a:xfrm>
            <a:grpFill/>
          </p:grpSpPr>
          <p:sp>
            <p:nvSpPr>
              <p:cNvPr id="31" name="TextBox 19"/>
              <p:cNvSpPr txBox="1"/>
              <p:nvPr/>
            </p:nvSpPr>
            <p:spPr>
              <a:xfrm>
                <a:off x="5300085" y="207527"/>
                <a:ext cx="3143885" cy="542290"/>
              </a:xfrm>
              <a:prstGeom prst="rect">
                <a:avLst/>
              </a:prstGeom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ngraversGothic BT" panose="020B0507020203020204" pitchFamily="34" charset="0"/>
                  </a:defRPr>
                </a:lvl1pPr>
              </a:lstStyle>
              <a:p>
                <a:r>
                  <a:rPr lang="en-IN" altLang="en-US" sz="2000" dirty="0">
                    <a:solidFill>
                      <a:schemeClr val="bg1"/>
                    </a:solidFill>
                    <a:latin typeface="+mn-ea"/>
                  </a:rPr>
                  <a:t>Technologies Used:</a:t>
                </a:r>
                <a:endParaRPr lang="en-IN" altLang="en-US" sz="20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2" name="文本框 12"/>
              <p:cNvSpPr txBox="1"/>
              <p:nvPr/>
            </p:nvSpPr>
            <p:spPr>
              <a:xfrm>
                <a:off x="5394700" y="749817"/>
                <a:ext cx="2444115" cy="1310640"/>
              </a:xfrm>
              <a:prstGeom prst="rect">
                <a:avLst/>
              </a:prstGeom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IN" altLang="en-US" sz="2000" dirty="0">
                    <a:solidFill>
                      <a:schemeClr val="bg1"/>
                    </a:solidFill>
                  </a:rPr>
                  <a:t>1.Html </a:t>
                </a:r>
                <a:endParaRPr lang="en-IN" altLang="en-US" sz="2000" dirty="0">
                  <a:solidFill>
                    <a:schemeClr val="bg1"/>
                  </a:solidFill>
                </a:endParaRPr>
              </a:p>
              <a:p>
                <a:r>
                  <a:rPr lang="en-IN" altLang="en-US" sz="2000" dirty="0">
                    <a:solidFill>
                      <a:schemeClr val="bg1"/>
                    </a:solidFill>
                  </a:rPr>
                  <a:t>2.CSS</a:t>
                </a:r>
                <a:endParaRPr lang="en-IN" altLang="en-US" sz="2000" dirty="0">
                  <a:solidFill>
                    <a:schemeClr val="bg1"/>
                  </a:solidFill>
                </a:endParaRPr>
              </a:p>
              <a:p>
                <a:r>
                  <a:rPr lang="en-IN" altLang="en-US" sz="2000" dirty="0">
                    <a:solidFill>
                      <a:schemeClr val="bg1"/>
                    </a:solidFill>
                  </a:rPr>
                  <a:t>3.JavaScript</a:t>
                </a:r>
                <a:endParaRPr lang="en-IN" altLang="en-US" sz="2000" dirty="0">
                  <a:solidFill>
                    <a:schemeClr val="bg1"/>
                  </a:solidFill>
                </a:endParaRPr>
              </a:p>
              <a:p>
                <a:r>
                  <a:rPr lang="en-IN" altLang="en-US" sz="2000" dirty="0">
                    <a:solidFill>
                      <a:schemeClr val="bg1"/>
                    </a:solidFill>
                  </a:rPr>
                  <a:t>4.Bootstarp</a:t>
                </a:r>
                <a:endParaRPr lang="en-IN" altLang="en-US" sz="2000" dirty="0">
                  <a:solidFill>
                    <a:schemeClr val="bg1"/>
                  </a:solidFill>
                </a:endParaRPr>
              </a:p>
              <a:p>
                <a:r>
                  <a:rPr lang="en-IN" altLang="en-US" sz="2000" dirty="0">
                    <a:solidFill>
                      <a:schemeClr val="bg1"/>
                    </a:solidFill>
                  </a:rPr>
                  <a:t>5.React</a:t>
                </a:r>
                <a:endParaRPr lang="en-IN" altLang="en-US" sz="2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7986713" y="2901949"/>
            <a:ext cx="3149600" cy="2932793"/>
            <a:chOff x="7986713" y="2901949"/>
            <a:chExt cx="3149600" cy="2932793"/>
          </a:xfrm>
        </p:grpSpPr>
        <p:sp>
          <p:nvSpPr>
            <p:cNvPr id="34" name="矩形 33"/>
            <p:cNvSpPr/>
            <p:nvPr/>
          </p:nvSpPr>
          <p:spPr>
            <a:xfrm>
              <a:off x="7986713" y="2901949"/>
              <a:ext cx="3149600" cy="29327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B3B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865"/>
            </a:p>
          </p:txBody>
        </p:sp>
        <p:sp>
          <p:nvSpPr>
            <p:cNvPr id="35" name="椭圆 6"/>
            <p:cNvSpPr/>
            <p:nvPr/>
          </p:nvSpPr>
          <p:spPr>
            <a:xfrm>
              <a:off x="8156537" y="3044915"/>
              <a:ext cx="439946" cy="493486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8012110" y="3906345"/>
              <a:ext cx="3035935" cy="1520190"/>
              <a:chOff x="5064500" y="1069021"/>
              <a:chExt cx="3035935" cy="1520190"/>
            </a:xfrm>
          </p:grpSpPr>
          <p:sp>
            <p:nvSpPr>
              <p:cNvPr id="37" name="TextBox 19"/>
              <p:cNvSpPr txBox="1"/>
              <p:nvPr/>
            </p:nvSpPr>
            <p:spPr>
              <a:xfrm>
                <a:off x="5064500" y="1069857"/>
                <a:ext cx="3035935" cy="6464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ngraversGothic BT" panose="020B0507020203020204" pitchFamily="34" charset="0"/>
                  </a:defRPr>
                </a:lvl1pPr>
              </a:lstStyle>
              <a:p>
                <a:r>
                  <a:rPr lang="en-IN" altLang="en-US" sz="2000" dirty="0">
                    <a:latin typeface="+mn-ea"/>
                  </a:rPr>
                  <a:t>T</a:t>
                </a:r>
                <a:r>
                  <a:rPr lang="en-US" sz="2000" dirty="0">
                    <a:latin typeface="+mn-ea"/>
                  </a:rPr>
                  <a:t>h</a:t>
                </a:r>
                <a:r>
                  <a:rPr lang="en-IN" altLang="en-US" sz="2000" dirty="0">
                    <a:latin typeface="+mn-ea"/>
                  </a:rPr>
                  <a:t>e</a:t>
                </a:r>
                <a:r>
                  <a:rPr lang="en-US" sz="2000" dirty="0">
                    <a:latin typeface="+mn-ea"/>
                  </a:rPr>
                  <a:t> variety caters to different learning styles and preferences, making education more engaging and effective.</a:t>
                </a:r>
                <a:endParaRPr lang="en-US" sz="2000" dirty="0">
                  <a:latin typeface="+mn-ea"/>
                </a:endParaRPr>
              </a:p>
            </p:txBody>
          </p:sp>
          <p:sp>
            <p:nvSpPr>
              <p:cNvPr id="38" name="文本框 15"/>
              <p:cNvSpPr txBox="1"/>
              <p:nvPr/>
            </p:nvSpPr>
            <p:spPr>
              <a:xfrm>
                <a:off x="5394700" y="1069021"/>
                <a:ext cx="2444115" cy="152019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40" name="TextBox 19"/>
          <p:cNvSpPr txBox="1"/>
          <p:nvPr/>
        </p:nvSpPr>
        <p:spPr>
          <a:xfrm>
            <a:off x="3614056" y="1001089"/>
            <a:ext cx="4992916" cy="5835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en-IN" altLang="en-US" sz="3200" b="1" u="sng" dirty="0">
                <a:latin typeface="Georgia" panose="02040502050405020303" charset="0"/>
                <a:cs typeface="Georgia" panose="02040502050405020303" charset="0"/>
              </a:rPr>
              <a:t>Concept Behind:</a:t>
            </a:r>
            <a:endParaRPr lang="en-IN" altLang="en-US" sz="3200" b="1" u="sng" dirty="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>
        <p14:conveyor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5201345" cy="6858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/>
          </a:p>
        </p:txBody>
      </p:sp>
      <p:sp>
        <p:nvSpPr>
          <p:cNvPr id="3" name="矩形 2"/>
          <p:cNvSpPr/>
          <p:nvPr/>
        </p:nvSpPr>
        <p:spPr>
          <a:xfrm>
            <a:off x="1079305" y="1251976"/>
            <a:ext cx="9945859" cy="49658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altLang="zh-CN" sz="1865"/>
              <a:t>nmcbnb</a:t>
            </a:r>
            <a:endParaRPr lang="en-IN" altLang="zh-CN" sz="1865"/>
          </a:p>
        </p:txBody>
      </p:sp>
      <p:sp>
        <p:nvSpPr>
          <p:cNvPr id="4" name="矩形 23"/>
          <p:cNvSpPr>
            <a:spLocks noChangeArrowheads="1"/>
          </p:cNvSpPr>
          <p:nvPr/>
        </p:nvSpPr>
        <p:spPr bwMode="auto">
          <a:xfrm>
            <a:off x="5781040" y="2973705"/>
            <a:ext cx="5125085" cy="276860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noAutofit/>
          </a:bodyPr>
          <a:lstStyle/>
          <a:p>
            <a:pPr eaLnBrk="1" hangingPunct="1">
              <a:lnSpc>
                <a:spcPct val="150000"/>
              </a:lnSpc>
            </a:pPr>
            <a:endParaRPr lang="en-IN" altLang="zh-CN" sz="20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16439" y="1643795"/>
            <a:ext cx="3848277" cy="5835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IN" altLang="zh-CN" sz="3200" b="1" u="sng" dirty="0">
                <a:latin typeface="Georgia" panose="02040502050405020303" charset="0"/>
                <a:cs typeface="Georgia" panose="02040502050405020303" charset="0"/>
              </a:rPr>
              <a:t>Features</a:t>
            </a:r>
            <a:endParaRPr lang="en-IN" altLang="zh-CN" sz="3200" b="1" u="sng" dirty="0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6" name="图片 5" descr="C:\Users\Administrator\Desktop\36qb84en19.jpg36qb84en19"/>
          <p:cNvPicPr>
            <a:picLocks noChangeAspect="1"/>
          </p:cNvPicPr>
          <p:nvPr/>
        </p:nvPicPr>
        <p:blipFill rotWithShape="1">
          <a:blip r:embed="rId1"/>
          <a:srcRect t="3641" b="3641"/>
          <a:stretch>
            <a:fillRect/>
          </a:stretch>
        </p:blipFill>
        <p:spPr>
          <a:xfrm>
            <a:off x="1493325" y="2468214"/>
            <a:ext cx="4602779" cy="2845069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327140" y="2468245"/>
            <a:ext cx="40328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The Website Consists of the following features:</a:t>
            </a:r>
            <a:endParaRPr lang="en-IN" altLang="en-US"/>
          </a:p>
          <a:p>
            <a:r>
              <a:rPr lang="en-IN" altLang="en-US"/>
              <a:t>1.Homepage</a:t>
            </a:r>
            <a:endParaRPr lang="en-IN" altLang="en-US"/>
          </a:p>
          <a:p>
            <a:r>
              <a:rPr lang="en-IN" altLang="en-US"/>
              <a:t>2.Navigation Menu</a:t>
            </a:r>
            <a:endParaRPr lang="en-IN" altLang="en-US"/>
          </a:p>
          <a:p>
            <a:r>
              <a:rPr lang="en-IN" altLang="en-US"/>
              <a:t>3.About</a:t>
            </a:r>
            <a:endParaRPr lang="en-IN" altLang="en-US"/>
          </a:p>
          <a:p>
            <a:r>
              <a:rPr lang="en-IN" altLang="en-US"/>
              <a:t>4.Team</a:t>
            </a:r>
            <a:endParaRPr lang="en-IN" altLang="en-US"/>
          </a:p>
          <a:p>
            <a:r>
              <a:rPr lang="en-IN" altLang="en-US"/>
              <a:t>5.Services</a:t>
            </a:r>
            <a:endParaRPr lang="en-IN" altLang="en-US"/>
          </a:p>
          <a:p>
            <a:r>
              <a:rPr lang="en-IN" altLang="en-US"/>
              <a:t>6.Contact</a:t>
            </a:r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>
        <p14:conveyor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21957" y="0"/>
            <a:ext cx="1770043" cy="6858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/>
          </a:p>
        </p:txBody>
      </p:sp>
      <p:sp>
        <p:nvSpPr>
          <p:cNvPr id="4" name="矩形 3"/>
          <p:cNvSpPr/>
          <p:nvPr/>
        </p:nvSpPr>
        <p:spPr>
          <a:xfrm>
            <a:off x="1125800" y="1142977"/>
            <a:ext cx="9945859" cy="49658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en-IN" altLang="en-US" sz="1865" dirty="0">
                <a:latin typeface="Georgia" panose="02040502050405020303" charset="0"/>
                <a:ea typeface="Arial" panose="020B0604020202020204" pitchFamily="34" charset="0"/>
                <a:cs typeface="Georgia" panose="02040502050405020303" charset="0"/>
                <a:sym typeface="+mn-ea"/>
              </a:rPr>
              <a:t>EduHub</a:t>
            </a:r>
            <a:endParaRPr lang="zh-CN" altLang="en-US" sz="1865"/>
          </a:p>
        </p:txBody>
      </p:sp>
      <p:pic>
        <p:nvPicPr>
          <p:cNvPr id="7" name="图片 6" descr="C:\Users\Administrator\Desktop\gv0trua8m2.jpggv0trua8m2"/>
          <p:cNvPicPr>
            <a:picLocks noChangeAspect="1"/>
          </p:cNvPicPr>
          <p:nvPr/>
        </p:nvPicPr>
        <p:blipFill rotWithShape="1">
          <a:blip r:embed="rId1"/>
          <a:srcRect t="7367" b="7367"/>
          <a:stretch>
            <a:fillRect/>
          </a:stretch>
        </p:blipFill>
        <p:spPr>
          <a:xfrm>
            <a:off x="5863428" y="1868063"/>
            <a:ext cx="4121649" cy="234290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1" name="文本框 22"/>
          <p:cNvSpPr txBox="1"/>
          <p:nvPr/>
        </p:nvSpPr>
        <p:spPr>
          <a:xfrm flipH="1">
            <a:off x="1762699" y="4345479"/>
            <a:ext cx="4100683" cy="4305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65" dirty="0">
                <a:latin typeface="Arial" panose="020B0604020202020204" pitchFamily="34" charset="0"/>
                <a:ea typeface="Arial" panose="020B0604020202020204" pitchFamily="34" charset="0"/>
              </a:rPr>
              <a:t>. </a:t>
            </a:r>
            <a:endParaRPr lang="en-US" altLang="zh-CN" sz="1465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582535" y="4775835"/>
            <a:ext cx="2901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IN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2005965" y="2856865"/>
            <a:ext cx="33229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4800" u="sng">
                <a:latin typeface="Georgia" panose="02040502050405020303" charset="0"/>
                <a:cs typeface="Georgia" panose="02040502050405020303" charset="0"/>
              </a:rPr>
              <a:t>Thankyou!</a:t>
            </a:r>
            <a:endParaRPr lang="en-IN" altLang="en-US" sz="4800" u="sng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>
        <p14:conveyor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p="http://schemas.openxmlformats.org/presentationml/2006/main">
  <p:tag name="KSO_WM_DOC_GUID" val="{7d311b73-f9d3-4b91-b6f8-c98d9cfd796f}"/>
</p:tagLst>
</file>

<file path=ppt/theme/theme1.xml><?xml version="1.0" encoding="utf-8"?>
<a:theme xmlns:a="http://schemas.openxmlformats.org/drawingml/2006/main" name="Office 主题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Arial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Arial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846</Words>
  <Application>WPS Presentation</Application>
  <PresentationFormat>宽屏</PresentationFormat>
  <Paragraphs>48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Arial</vt:lpstr>
      <vt:lpstr>SimSun</vt:lpstr>
      <vt:lpstr>Wingdings</vt:lpstr>
      <vt:lpstr>Georgia</vt:lpstr>
      <vt:lpstr>EngraversGothic BT</vt:lpstr>
      <vt:lpstr>Yu Gothic UI</vt:lpstr>
      <vt:lpstr>Microsoft YaHei</vt:lpstr>
      <vt:lpstr>Arial Unicode MS</vt:lpstr>
      <vt:lpstr>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Ankita Thakur</cp:lastModifiedBy>
  <cp:revision>1396</cp:revision>
  <dcterms:created xsi:type="dcterms:W3CDTF">2018-03-01T02:03:00Z</dcterms:created>
  <dcterms:modified xsi:type="dcterms:W3CDTF">2023-11-04T04:22:33Z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1033-12.2.0.13266</vt:lpwstr>
  </property>
  <property fmtid="{D5CDD505-2E9C-101B-9397-08002B2CF9AE}" pid="3" name="KSORubyTemplateID">
    <vt:lpwstr>2</vt:lpwstr>
  </property>
  <property fmtid="{D5CDD505-2E9C-101B-9397-08002B2CF9AE}" pid="4" name="ICV">
    <vt:lpwstr>84DA2437819342FDB8C61635643F7D37_11</vt:lpwstr>
  </property>
</Properties>
</file>